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788E6D-A489-46DF-8407-9B6D9B285FD2}" v="4" dt="2024-06-10T11:20:10.8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54788E6D-A489-46DF-8407-9B6D9B285FD2}"/>
    <pc:docChg chg="custSel addSld modSld">
      <pc:chgData name="Fluitsma, D.W.P.M. (Daniel)" userId="aab17d33-b89b-4526-b7c1-165dab8f619f" providerId="ADAL" clId="{54788E6D-A489-46DF-8407-9B6D9B285FD2}" dt="2024-06-10T11:21:55.499" v="2648" actId="20577"/>
      <pc:docMkLst>
        <pc:docMk/>
      </pc:docMkLst>
      <pc:sldChg chg="modSp mod">
        <pc:chgData name="Fluitsma, D.W.P.M. (Daniel)" userId="aab17d33-b89b-4526-b7c1-165dab8f619f" providerId="ADAL" clId="{54788E6D-A489-46DF-8407-9B6D9B285FD2}" dt="2024-06-10T11:08:52.574" v="591" actId="20577"/>
        <pc:sldMkLst>
          <pc:docMk/>
          <pc:sldMk cId="995506490" sldId="259"/>
        </pc:sldMkLst>
        <pc:spChg chg="mod">
          <ac:chgData name="Fluitsma, D.W.P.M. (Daniel)" userId="aab17d33-b89b-4526-b7c1-165dab8f619f" providerId="ADAL" clId="{54788E6D-A489-46DF-8407-9B6D9B285FD2}" dt="2024-06-10T11:08:52.574" v="591" actId="20577"/>
          <ac:spMkLst>
            <pc:docMk/>
            <pc:sldMk cId="995506490" sldId="259"/>
            <ac:spMk id="3" creationId="{B8A911D9-DA50-A10D-E633-E778252EE6C3}"/>
          </ac:spMkLst>
        </pc:spChg>
      </pc:sldChg>
      <pc:sldChg chg="modSp mod">
        <pc:chgData name="Fluitsma, D.W.P.M. (Daniel)" userId="aab17d33-b89b-4526-b7c1-165dab8f619f" providerId="ADAL" clId="{54788E6D-A489-46DF-8407-9B6D9B285FD2}" dt="2024-06-10T11:11:22.137" v="989" actId="20577"/>
        <pc:sldMkLst>
          <pc:docMk/>
          <pc:sldMk cId="4259845309" sldId="260"/>
        </pc:sldMkLst>
        <pc:spChg chg="mod">
          <ac:chgData name="Fluitsma, D.W.P.M. (Daniel)" userId="aab17d33-b89b-4526-b7c1-165dab8f619f" providerId="ADAL" clId="{54788E6D-A489-46DF-8407-9B6D9B285FD2}" dt="2024-06-10T11:11:22.137" v="989" actId="20577"/>
          <ac:spMkLst>
            <pc:docMk/>
            <pc:sldMk cId="4259845309" sldId="260"/>
            <ac:spMk id="2" creationId="{7C5E1246-9D6E-3DB7-20ED-65806479AB05}"/>
          </ac:spMkLst>
        </pc:spChg>
        <pc:spChg chg="mod">
          <ac:chgData name="Fluitsma, D.W.P.M. (Daniel)" userId="aab17d33-b89b-4526-b7c1-165dab8f619f" providerId="ADAL" clId="{54788E6D-A489-46DF-8407-9B6D9B285FD2}" dt="2024-06-10T11:11:05.357" v="979" actId="20577"/>
          <ac:spMkLst>
            <pc:docMk/>
            <pc:sldMk cId="4259845309" sldId="260"/>
            <ac:spMk id="3" creationId="{31A5E1B8-D8D4-C230-4016-952E3073AE21}"/>
          </ac:spMkLst>
        </pc:spChg>
      </pc:sldChg>
      <pc:sldChg chg="modSp new mod">
        <pc:chgData name="Fluitsma, D.W.P.M. (Daniel)" userId="aab17d33-b89b-4526-b7c1-165dab8f619f" providerId="ADAL" clId="{54788E6D-A489-46DF-8407-9B6D9B285FD2}" dt="2024-06-10T11:15:06.494" v="1684" actId="20577"/>
        <pc:sldMkLst>
          <pc:docMk/>
          <pc:sldMk cId="3826838794" sldId="261"/>
        </pc:sldMkLst>
        <pc:spChg chg="mod">
          <ac:chgData name="Fluitsma, D.W.P.M. (Daniel)" userId="aab17d33-b89b-4526-b7c1-165dab8f619f" providerId="ADAL" clId="{54788E6D-A489-46DF-8407-9B6D9B285FD2}" dt="2024-06-10T11:11:17.340" v="985" actId="20577"/>
          <ac:spMkLst>
            <pc:docMk/>
            <pc:sldMk cId="3826838794" sldId="261"/>
            <ac:spMk id="2" creationId="{9D58E028-73D1-45A8-C67A-3A00549A499A}"/>
          </ac:spMkLst>
        </pc:spChg>
        <pc:spChg chg="mod">
          <ac:chgData name="Fluitsma, D.W.P.M. (Daniel)" userId="aab17d33-b89b-4526-b7c1-165dab8f619f" providerId="ADAL" clId="{54788E6D-A489-46DF-8407-9B6D9B285FD2}" dt="2024-06-10T11:15:06.494" v="1684" actId="20577"/>
          <ac:spMkLst>
            <pc:docMk/>
            <pc:sldMk cId="3826838794" sldId="261"/>
            <ac:spMk id="3" creationId="{818CBC9E-5115-9957-8066-67F597847F1E}"/>
          </ac:spMkLst>
        </pc:spChg>
      </pc:sldChg>
      <pc:sldChg chg="modSp new mod">
        <pc:chgData name="Fluitsma, D.W.P.M. (Daniel)" userId="aab17d33-b89b-4526-b7c1-165dab8f619f" providerId="ADAL" clId="{54788E6D-A489-46DF-8407-9B6D9B285FD2}" dt="2024-06-10T11:19:31.221" v="2364" actId="20577"/>
        <pc:sldMkLst>
          <pc:docMk/>
          <pc:sldMk cId="1546361894" sldId="262"/>
        </pc:sldMkLst>
        <pc:spChg chg="mod">
          <ac:chgData name="Fluitsma, D.W.P.M. (Daniel)" userId="aab17d33-b89b-4526-b7c1-165dab8f619f" providerId="ADAL" clId="{54788E6D-A489-46DF-8407-9B6D9B285FD2}" dt="2024-06-10T11:18:28.798" v="2181" actId="14100"/>
          <ac:spMkLst>
            <pc:docMk/>
            <pc:sldMk cId="1546361894" sldId="262"/>
            <ac:spMk id="2" creationId="{C2E062B3-30FA-E7FD-F9D5-91AC8F223C1B}"/>
          </ac:spMkLst>
        </pc:spChg>
        <pc:spChg chg="mod">
          <ac:chgData name="Fluitsma, D.W.P.M. (Daniel)" userId="aab17d33-b89b-4526-b7c1-165dab8f619f" providerId="ADAL" clId="{54788E6D-A489-46DF-8407-9B6D9B285FD2}" dt="2024-06-10T11:19:31.221" v="2364" actId="20577"/>
          <ac:spMkLst>
            <pc:docMk/>
            <pc:sldMk cId="1546361894" sldId="262"/>
            <ac:spMk id="3" creationId="{C1AD14A0-267C-52C5-1CA2-DBB7DBA44FCE}"/>
          </ac:spMkLst>
        </pc:spChg>
      </pc:sldChg>
      <pc:sldChg chg="modSp new mod">
        <pc:chgData name="Fluitsma, D.W.P.M. (Daniel)" userId="aab17d33-b89b-4526-b7c1-165dab8f619f" providerId="ADAL" clId="{54788E6D-A489-46DF-8407-9B6D9B285FD2}" dt="2024-06-10T11:21:55.499" v="2648" actId="20577"/>
        <pc:sldMkLst>
          <pc:docMk/>
          <pc:sldMk cId="2181027620" sldId="263"/>
        </pc:sldMkLst>
        <pc:spChg chg="mod">
          <ac:chgData name="Fluitsma, D.W.P.M. (Daniel)" userId="aab17d33-b89b-4526-b7c1-165dab8f619f" providerId="ADAL" clId="{54788E6D-A489-46DF-8407-9B6D9B285FD2}" dt="2024-06-10T11:19:51.322" v="2378" actId="20577"/>
          <ac:spMkLst>
            <pc:docMk/>
            <pc:sldMk cId="2181027620" sldId="263"/>
            <ac:spMk id="2" creationId="{B433750D-8E44-5F90-B490-6DBA0F44D461}"/>
          </ac:spMkLst>
        </pc:spChg>
        <pc:spChg chg="mod">
          <ac:chgData name="Fluitsma, D.W.P.M. (Daniel)" userId="aab17d33-b89b-4526-b7c1-165dab8f619f" providerId="ADAL" clId="{54788E6D-A489-46DF-8407-9B6D9B285FD2}" dt="2024-06-10T11:21:55.499" v="2648" actId="20577"/>
          <ac:spMkLst>
            <pc:docMk/>
            <pc:sldMk cId="2181027620" sldId="263"/>
            <ac:spMk id="3" creationId="{310FE334-3123-397C-E4D5-B2D263CB409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62354A-E3D2-A33D-B12B-B6BAC0E77C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4534991-ED42-782C-241D-8FF235D5C9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387368B-4F76-4A31-85E0-F3B2951A1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A753C-8E84-413C-BCE1-468FB7AB849D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F3E38D0-73C0-BABF-2995-8B170F325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9A55BB4-E8A7-186C-1E72-C66457927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1E50-31A2-42CE-807F-F57007F626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0172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E4D12A-F446-2B17-3154-B82A2CD80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D2B82D1-02BB-6717-796F-23FAF9A93E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FA432BA-12AE-E73C-9411-EF0C2F037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A753C-8E84-413C-BCE1-468FB7AB849D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5F76EE2-5C59-1A38-39D0-2C7EBC2E1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9C02784-9120-E05C-91E8-379CE76D3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1E50-31A2-42CE-807F-F57007F626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047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D5E55A7-5B0B-678E-3C18-9F6D0A0575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814E7B5-5CAB-3F03-F0C6-A03D59F463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2FC56D7-4E2B-92AC-8833-BF8590F12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A753C-8E84-413C-BCE1-468FB7AB849D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EDA7A7A-D372-F39E-E4AA-B7A4919DC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883882D-1CF4-FF9B-F6BB-7B8D1223E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1E50-31A2-42CE-807F-F57007F626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7307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CE138D-E904-2899-5300-C607C4F64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D797E5D-CA2E-E785-02C1-9F8A6DD29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20C640C-F424-D0CE-747B-9E9766852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A753C-8E84-413C-BCE1-468FB7AB849D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1F31A3C-C91E-1C43-E0CC-490E17B6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994DCE2-8B55-3ACE-6FC5-E72E3C43B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1E50-31A2-42CE-807F-F57007F626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2618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D35251-BEE0-B744-AE84-2CDF7C76E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F2802E2-EA48-6F63-A814-D9EFEB10C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2AA90CA-0553-66CF-8D01-E0863547F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A753C-8E84-413C-BCE1-468FB7AB849D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CBBE4BA-20DC-3FE2-FE9B-B5F41E819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E6A7564-C9BB-F1D3-9D41-B419BD11A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1E50-31A2-42CE-807F-F57007F626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8768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331D35-FE03-336C-48ED-DED00EBD9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EF15BF1-17CA-1DCC-FC35-79E628D3B4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77918FB-4533-C573-7F58-FF76970E66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F63534C-5D9B-7D15-7EEF-D440E735B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A753C-8E84-413C-BCE1-468FB7AB849D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69C6602-103F-EFA0-F806-1BB92891B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DD0E031-7674-FC30-8D20-0AC243451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1E50-31A2-42CE-807F-F57007F626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599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448876-43CA-06B4-9487-2D1161A6A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65380E4-2F01-8BFA-A46B-1C24BB40A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E4C4367-37D4-CFF7-FE8A-9254545229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82878A9-B1ED-81B8-62C3-7A570E909C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F955165-50EE-D4CF-4C07-3D749F6367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2D94238-3A12-912A-8E01-16EA8D024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A753C-8E84-413C-BCE1-468FB7AB849D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BB769CA-6779-44D0-273E-2E16D08D3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6AAA812-0BE0-D9F8-411B-AD22126E0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1E50-31A2-42CE-807F-F57007F626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0750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365526-6D92-85E6-3D0D-FEB674092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087BBE5-0C4A-6E07-B8B9-9903C644D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A753C-8E84-413C-BCE1-468FB7AB849D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598B185-ACC3-CF14-7DDA-8440AF43D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A0106A1-089E-D8D5-D1EA-5ABDCE53E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1E50-31A2-42CE-807F-F57007F626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3665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78758AE-CF55-0FC5-2861-6E84BF92C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A753C-8E84-413C-BCE1-468FB7AB849D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8475AA8-C509-1F03-3B9D-13BF5EC9C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9A58974-9017-E123-16A4-B48864C22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1E50-31A2-42CE-807F-F57007F626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1821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2292D1-80F1-AC16-66B3-46E97775C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7E50711-04B1-E22C-F8BF-4595245DD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73FA61F-8BB4-D913-7534-13F9446F4B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16B5639-F4F8-6AC9-08D3-3C64028F6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A753C-8E84-413C-BCE1-468FB7AB849D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B31D890-0B6E-BBC5-114D-BA727969A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29E0103-5C4A-C959-81BB-E18F22F7F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1E50-31A2-42CE-807F-F57007F626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8420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6237DA-C77A-04CD-35FB-A3775479F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9E3005E-2B63-B350-5F4B-D33C0327C9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C1C97E3-D37E-EB6F-A85D-23DDC7FA49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F870DB3-F41D-AE94-9B19-DC4626468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A753C-8E84-413C-BCE1-468FB7AB849D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8BFE3FB-BB37-4CBD-3A4F-23CB4FB21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690C857-BD85-A8DF-104F-10DE99FED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1E50-31A2-42CE-807F-F57007F626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2650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09FD4D8-74C0-1A55-931D-06E4F3277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45DAFEB-0863-7CA3-7F72-6F781B8F43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AA2FE22-B84A-81C5-E990-AFBD2599AB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BA753C-8E84-413C-BCE1-468FB7AB849D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F0388F3-DD73-35D8-09F0-D5A3D5E536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93DDD93-73A7-5882-29A9-95A3CF82AD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E201E50-31A2-42CE-807F-F57007F626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5275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0645E01F-1491-7C6E-C897-9200393F7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H4.3: Hoe </a:t>
            </a:r>
            <a:r>
              <a:rPr lang="en-US" dirty="0" err="1"/>
              <a:t>werkt</a:t>
            </a:r>
            <a:r>
              <a:rPr lang="en-US" dirty="0"/>
              <a:t> </a:t>
            </a:r>
            <a:r>
              <a:rPr lang="en-US" dirty="0" err="1"/>
              <a:t>reclame</a:t>
            </a:r>
            <a:r>
              <a:rPr lang="en-US" dirty="0"/>
              <a:t>?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9F20452A-7839-7CCF-0A17-4720B511D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Hoe </a:t>
            </a:r>
            <a:r>
              <a:rPr lang="en-US" dirty="0" err="1"/>
              <a:t>werkt</a:t>
            </a:r>
            <a:r>
              <a:rPr lang="en-US" dirty="0"/>
              <a:t> </a:t>
            </a:r>
            <a:r>
              <a:rPr lang="en-US" dirty="0" err="1"/>
              <a:t>reclame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nl-NL" dirty="0"/>
              <a:t>Reclames:</a:t>
            </a:r>
            <a:br>
              <a:rPr lang="nl-NL" dirty="0"/>
            </a:br>
            <a:r>
              <a:rPr lang="nl-NL" dirty="0"/>
              <a:t>“ Boodschappen die bedrijven verspreiden om producten of diensten te kopen”.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Hiervoor maken ze gebruik van hun imago.</a:t>
            </a:r>
            <a:br>
              <a:rPr lang="nl-NL" dirty="0"/>
            </a:br>
            <a:r>
              <a:rPr lang="nl-NL" dirty="0"/>
              <a:t>Imago: “ een beeld dat je bij dat product in je hoofd hebt”.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763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CC4DDF-5269-2ADB-990E-78D9006C5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Hoe </a:t>
            </a:r>
            <a:r>
              <a:rPr lang="en-US" dirty="0" err="1"/>
              <a:t>werkt</a:t>
            </a:r>
            <a:r>
              <a:rPr lang="en-US" dirty="0"/>
              <a:t> </a:t>
            </a:r>
            <a:r>
              <a:rPr lang="en-US" dirty="0" err="1"/>
              <a:t>reclame</a:t>
            </a:r>
            <a:r>
              <a:rPr lang="en-US" dirty="0"/>
              <a:t>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C34B7F-CC45-DA63-276E-D29ACD4F0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reclames</a:t>
            </a:r>
            <a:r>
              <a:rPr lang="en-US" dirty="0"/>
              <a:t> </a:t>
            </a:r>
            <a:r>
              <a:rPr lang="en-US" dirty="0" err="1"/>
              <a:t>gaat</a:t>
            </a:r>
            <a:r>
              <a:rPr lang="en-US" dirty="0"/>
              <a:t> het: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Emoties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product of </a:t>
            </a:r>
            <a:r>
              <a:rPr lang="en-US" dirty="0" err="1"/>
              <a:t>dienst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gebruik</a:t>
            </a:r>
            <a:r>
              <a:rPr lang="en-US" dirty="0"/>
              <a:t> </a:t>
            </a:r>
            <a:r>
              <a:rPr lang="en-US" dirty="0" err="1"/>
              <a:t>bekende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, humor, </a:t>
            </a:r>
          </a:p>
          <a:p>
            <a:pPr>
              <a:buFontTx/>
              <a:buChar char="-"/>
            </a:pPr>
            <a:r>
              <a:rPr lang="en-US" dirty="0"/>
              <a:t>Meestal </a:t>
            </a:r>
            <a:r>
              <a:rPr lang="en-US" dirty="0" err="1"/>
              <a:t>niet</a:t>
            </a:r>
            <a:r>
              <a:rPr lang="en-US" dirty="0"/>
              <a:t> om de </a:t>
            </a:r>
            <a:r>
              <a:rPr lang="en-US" dirty="0" err="1"/>
              <a:t>feiten</a:t>
            </a:r>
            <a:r>
              <a:rPr lang="en-US" dirty="0"/>
              <a:t> van het product/ de </a:t>
            </a:r>
            <a:r>
              <a:rPr lang="en-US" dirty="0" err="1"/>
              <a:t>dienst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Om </a:t>
            </a:r>
            <a:r>
              <a:rPr lang="en-US" dirty="0" err="1"/>
              <a:t>pakkende</a:t>
            </a:r>
            <a:r>
              <a:rPr lang="en-US" dirty="0"/>
              <a:t> slogans (</a:t>
            </a:r>
            <a:r>
              <a:rPr lang="en-US" dirty="0" err="1"/>
              <a:t>slagzinnen</a:t>
            </a:r>
            <a:r>
              <a:rPr lang="en-US" dirty="0"/>
              <a:t>) </a:t>
            </a:r>
            <a:r>
              <a:rPr lang="en-US" dirty="0" err="1"/>
              <a:t>waarmee</a:t>
            </a:r>
            <a:r>
              <a:rPr lang="en-US" dirty="0"/>
              <a:t> </a:t>
            </a:r>
            <a:r>
              <a:rPr lang="en-US" dirty="0" err="1"/>
              <a:t>bedrijven</a:t>
            </a:r>
            <a:r>
              <a:rPr lang="en-US" dirty="0"/>
              <a:t> </a:t>
            </a:r>
            <a:r>
              <a:rPr lang="en-US" dirty="0" err="1"/>
              <a:t>proberen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je de </a:t>
            </a:r>
            <a:r>
              <a:rPr lang="en-US" dirty="0" err="1"/>
              <a:t>reclame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het product/ de </a:t>
            </a:r>
            <a:r>
              <a:rPr lang="en-US" dirty="0" err="1"/>
              <a:t>dienst</a:t>
            </a:r>
            <a:r>
              <a:rPr lang="en-US" dirty="0"/>
              <a:t> </a:t>
            </a:r>
            <a:r>
              <a:rPr lang="en-US" dirty="0" err="1"/>
              <a:t>onthoudt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(BCC: High Service, Low Pricing,</a:t>
            </a:r>
            <a:br>
              <a:rPr lang="en-US" dirty="0"/>
            </a:br>
            <a:r>
              <a:rPr lang="en-US" dirty="0"/>
              <a:t>  Jumbo: En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die </a:t>
            </a:r>
            <a:r>
              <a:rPr lang="en-US" dirty="0" err="1"/>
              <a:t>prijs</a:t>
            </a:r>
            <a:r>
              <a:rPr lang="en-US" dirty="0"/>
              <a:t>)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40847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B7D958-7F38-D3FA-ABE5-F7C068B47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Doelgroepen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A9605A0-361A-A35E-2CC5-9512E62EE7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Doelgroep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sz="2400" dirty="0" err="1"/>
              <a:t>Groep</a:t>
            </a:r>
            <a:r>
              <a:rPr lang="en-US" sz="2400" dirty="0"/>
              <a:t> die je </a:t>
            </a:r>
            <a:r>
              <a:rPr lang="en-US" sz="2400" dirty="0" err="1"/>
              <a:t>voor</a:t>
            </a:r>
            <a:r>
              <a:rPr lang="en-US" sz="2400" dirty="0"/>
              <a:t> </a:t>
            </a:r>
            <a:r>
              <a:rPr lang="en-US" sz="2400" dirty="0" err="1"/>
              <a:t>ogen</a:t>
            </a:r>
            <a:r>
              <a:rPr lang="en-US" sz="2400" dirty="0"/>
              <a:t> </a:t>
            </a:r>
            <a:r>
              <a:rPr lang="en-US" sz="2400" dirty="0" err="1"/>
              <a:t>hebt</a:t>
            </a:r>
            <a:r>
              <a:rPr lang="en-US" sz="2400" dirty="0"/>
              <a:t> die je wilt </a:t>
            </a:r>
            <a:r>
              <a:rPr lang="en-US" sz="2400" dirty="0" err="1"/>
              <a:t>bereiken</a:t>
            </a:r>
            <a:r>
              <a:rPr lang="en-US" sz="2400" dirty="0"/>
              <a:t> met je product/ je </a:t>
            </a:r>
            <a:r>
              <a:rPr lang="en-US" sz="2400" dirty="0" err="1"/>
              <a:t>dienst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nl-NL" dirty="0"/>
              <a:t>Fabrikant luiers: doelgroep jonge ouders</a:t>
            </a:r>
            <a:br>
              <a:rPr lang="nl-NL" dirty="0"/>
            </a:br>
            <a:r>
              <a:rPr lang="nl-NL" dirty="0"/>
              <a:t>Fabrikant elektrische fietsen: doelgroep ouderen en/ of </a:t>
            </a:r>
            <a:br>
              <a:rPr lang="nl-NL" dirty="0"/>
            </a:br>
            <a:r>
              <a:rPr lang="nl-NL" dirty="0"/>
              <a:t>                                                              mensen die vermogend zijn.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Reclames voor een doelgroep worden doelgericht geplaatst in media die door de betreffende doelgroep ook gebruikt worden.</a:t>
            </a:r>
            <a:br>
              <a:rPr lang="nl-NL" dirty="0"/>
            </a:br>
            <a:endParaRPr lang="nl-NL" dirty="0"/>
          </a:p>
          <a:p>
            <a:pPr marL="0" indent="0">
              <a:buNone/>
            </a:pPr>
            <a:r>
              <a:rPr lang="nl-NL" dirty="0"/>
              <a:t>TV: Reclames voor een bepaalde doelgroep worden uitgezonden wanneer het grootste deel van de doelgroep tv kijkt.</a:t>
            </a:r>
          </a:p>
        </p:txBody>
      </p:sp>
    </p:spTree>
    <p:extLst>
      <p:ext uri="{BB962C8B-B14F-4D97-AF65-F5344CB8AC3E}">
        <p14:creationId xmlns:p14="http://schemas.microsoft.com/office/powerpoint/2010/main" val="541922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BD393C-A564-344E-66D1-15E7C1DE4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Internetreclame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8A911D9-DA50-A10D-E633-E778252EE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en-US" dirty="0" err="1"/>
              <a:t>Reclame</a:t>
            </a:r>
            <a:r>
              <a:rPr lang="en-US" dirty="0"/>
              <a:t> op internet is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specifieker</a:t>
            </a:r>
            <a:r>
              <a:rPr lang="en-US" dirty="0"/>
              <a:t> op de </a:t>
            </a:r>
            <a:r>
              <a:rPr lang="en-US" dirty="0" err="1"/>
              <a:t>klant</a:t>
            </a:r>
            <a:r>
              <a:rPr lang="en-US" dirty="0"/>
              <a:t> </a:t>
            </a:r>
            <a:r>
              <a:rPr lang="en-US" dirty="0" err="1"/>
              <a:t>gericht</a:t>
            </a:r>
            <a:r>
              <a:rPr lang="en-US" dirty="0"/>
              <a:t> dan </a:t>
            </a:r>
            <a:r>
              <a:rPr lang="en-US" dirty="0" err="1"/>
              <a:t>reclame</a:t>
            </a:r>
            <a:r>
              <a:rPr lang="en-US" dirty="0"/>
              <a:t> op tv of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tijdschrift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Doo </a:t>
            </a:r>
            <a:r>
              <a:rPr lang="en-US" dirty="0" err="1"/>
              <a:t>algeritmes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reclames</a:t>
            </a:r>
            <a:r>
              <a:rPr lang="en-US" dirty="0"/>
              <a:t> </a:t>
            </a:r>
            <a:r>
              <a:rPr lang="en-US" dirty="0" err="1"/>
              <a:t>afgestemd</a:t>
            </a:r>
            <a:r>
              <a:rPr lang="en-US" dirty="0"/>
              <a:t> op het </a:t>
            </a:r>
            <a:r>
              <a:rPr lang="en-US" dirty="0" err="1"/>
              <a:t>zoekgedrag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koopgedrag</a:t>
            </a:r>
            <a:r>
              <a:rPr lang="en-US" dirty="0"/>
              <a:t> van de </a:t>
            </a:r>
            <a:r>
              <a:rPr lang="en-US" dirty="0" err="1"/>
              <a:t>klant</a:t>
            </a:r>
            <a:r>
              <a:rPr lang="en-US" dirty="0"/>
              <a:t> op internet;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grote</a:t>
            </a:r>
            <a:r>
              <a:rPr lang="en-US" dirty="0"/>
              <a:t> </a:t>
            </a:r>
            <a:r>
              <a:rPr lang="en-US" dirty="0" err="1"/>
              <a:t>internetbedrijven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Meta (Facebook)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Youtube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advertenties</a:t>
            </a:r>
            <a:r>
              <a:rPr lang="en-US" dirty="0"/>
              <a:t> de </a:t>
            </a:r>
            <a:r>
              <a:rPr lang="en-US" dirty="0" err="1"/>
              <a:t>grootste</a:t>
            </a:r>
            <a:r>
              <a:rPr lang="en-US" dirty="0"/>
              <a:t> </a:t>
            </a:r>
            <a:r>
              <a:rPr lang="en-US" dirty="0" err="1"/>
              <a:t>inkomstenbron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De </a:t>
            </a:r>
            <a:r>
              <a:rPr lang="en-US" dirty="0" err="1"/>
              <a:t>laatste</a:t>
            </a:r>
            <a:r>
              <a:rPr lang="en-US" dirty="0"/>
              <a:t> </a:t>
            </a:r>
            <a:r>
              <a:rPr lang="en-US" dirty="0" err="1"/>
              <a:t>jaren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‘ influencers’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grotere</a:t>
            </a:r>
            <a:r>
              <a:rPr lang="en-US" dirty="0"/>
              <a:t> </a:t>
            </a:r>
            <a:r>
              <a:rPr lang="en-US" dirty="0" err="1"/>
              <a:t>rol</a:t>
            </a:r>
            <a:r>
              <a:rPr lang="en-US" dirty="0"/>
              <a:t> </a:t>
            </a:r>
            <a:r>
              <a:rPr lang="en-US" dirty="0" err="1"/>
              <a:t>gaan</a:t>
            </a:r>
            <a:r>
              <a:rPr lang="en-US" dirty="0"/>
              <a:t> </a:t>
            </a:r>
            <a:r>
              <a:rPr lang="en-US" dirty="0" err="1"/>
              <a:t>spelen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het </a:t>
            </a:r>
            <a:r>
              <a:rPr lang="en-US" dirty="0" err="1"/>
              <a:t>adverteren</a:t>
            </a:r>
            <a:r>
              <a:rPr lang="en-US" dirty="0"/>
              <a:t> op internet.</a:t>
            </a:r>
            <a:br>
              <a:rPr lang="en-US" dirty="0"/>
            </a:br>
            <a:r>
              <a:rPr lang="en-US" dirty="0"/>
              <a:t>Influencers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betaald</a:t>
            </a:r>
            <a:r>
              <a:rPr lang="en-US" dirty="0"/>
              <a:t> door </a:t>
            </a:r>
            <a:r>
              <a:rPr lang="en-US" dirty="0" err="1"/>
              <a:t>bedrijven</a:t>
            </a:r>
            <a:r>
              <a:rPr lang="en-US" dirty="0"/>
              <a:t> om </a:t>
            </a:r>
            <a:r>
              <a:rPr lang="en-US" dirty="0" err="1"/>
              <a:t>hun</a:t>
            </a:r>
            <a:r>
              <a:rPr lang="en-US" dirty="0"/>
              <a:t> </a:t>
            </a:r>
            <a:r>
              <a:rPr lang="en-US" dirty="0" err="1"/>
              <a:t>producten</a:t>
            </a:r>
            <a:r>
              <a:rPr lang="en-US" dirty="0"/>
              <a:t>/ </a:t>
            </a:r>
            <a:r>
              <a:rPr lang="en-US" dirty="0" err="1"/>
              <a:t>diensten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prijzen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hun</a:t>
            </a:r>
            <a:r>
              <a:rPr lang="en-US" dirty="0"/>
              <a:t> </a:t>
            </a:r>
            <a:r>
              <a:rPr lang="en-US" dirty="0" err="1"/>
              <a:t>volgers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95506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5E1246-9D6E-3DB7-20ED-65806479A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Regels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reclames</a:t>
            </a:r>
            <a:r>
              <a:rPr lang="en-US" dirty="0"/>
              <a:t> (1)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1A5E1B8-D8D4-C230-4016-952E3073A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87911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De regels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reclame</a:t>
            </a:r>
            <a:r>
              <a:rPr lang="en-US" dirty="0"/>
              <a:t> </a:t>
            </a:r>
            <a:r>
              <a:rPr lang="en-US" dirty="0" err="1"/>
              <a:t>liggen</a:t>
            </a:r>
            <a:r>
              <a:rPr lang="en-US" dirty="0"/>
              <a:t> vast in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Reclame</a:t>
            </a:r>
            <a:r>
              <a:rPr lang="en-US" dirty="0"/>
              <a:t> Code.</a:t>
            </a:r>
          </a:p>
          <a:p>
            <a:endParaRPr lang="en-US" dirty="0"/>
          </a:p>
          <a:p>
            <a:r>
              <a:rPr lang="en-US" dirty="0" err="1"/>
              <a:t>Reclames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houden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- de wet;</a:t>
            </a:r>
            <a:br>
              <a:rPr lang="en-US" dirty="0"/>
            </a:br>
            <a:r>
              <a:rPr lang="en-US" dirty="0"/>
              <a:t>- de </a:t>
            </a:r>
            <a:r>
              <a:rPr lang="en-US" dirty="0" err="1"/>
              <a:t>goede</a:t>
            </a:r>
            <a:r>
              <a:rPr lang="en-US" dirty="0"/>
              <a:t> </a:t>
            </a:r>
            <a:r>
              <a:rPr lang="en-US" dirty="0" err="1"/>
              <a:t>smaak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- het </a:t>
            </a:r>
            <a:r>
              <a:rPr lang="en-US" dirty="0" err="1"/>
              <a:t>fatsoen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discriminatie</a:t>
            </a:r>
            <a:r>
              <a:rPr lang="en-US" dirty="0"/>
              <a:t> in </a:t>
            </a:r>
            <a:r>
              <a:rPr lang="en-US" dirty="0" err="1"/>
              <a:t>reclames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beledigen</a:t>
            </a:r>
            <a:r>
              <a:rPr lang="en-US" dirty="0"/>
              <a:t> in </a:t>
            </a:r>
            <a:r>
              <a:rPr lang="en-US" dirty="0" err="1"/>
              <a:t>reclames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bang </a:t>
            </a:r>
            <a:r>
              <a:rPr lang="en-US" dirty="0" err="1"/>
              <a:t>maken</a:t>
            </a:r>
            <a:r>
              <a:rPr lang="en-US" dirty="0"/>
              <a:t> in </a:t>
            </a:r>
            <a:r>
              <a:rPr lang="en-US" dirty="0" err="1"/>
              <a:t>reclames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liegen</a:t>
            </a:r>
            <a:r>
              <a:rPr lang="en-US" dirty="0"/>
              <a:t> in </a:t>
            </a:r>
            <a:r>
              <a:rPr lang="en-US" dirty="0" err="1"/>
              <a:t>reclames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misleiden</a:t>
            </a:r>
            <a:r>
              <a:rPr lang="en-US" dirty="0"/>
              <a:t> met </a:t>
            </a:r>
            <a:r>
              <a:rPr lang="en-US" dirty="0" err="1"/>
              <a:t>reclames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59845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58E028-73D1-45A8-C67A-3A00549A4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Regels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reclames</a:t>
            </a:r>
            <a:r>
              <a:rPr lang="en-US" dirty="0"/>
              <a:t> (2)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18CBC9E-5115-9957-8066-67F597847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reclames</a:t>
            </a:r>
            <a:r>
              <a:rPr lang="en-US" dirty="0"/>
              <a:t> </a:t>
            </a:r>
            <a:r>
              <a:rPr lang="en-US" dirty="0" err="1"/>
              <a:t>gericht</a:t>
            </a:r>
            <a:r>
              <a:rPr lang="en-US" dirty="0"/>
              <a:t> op </a:t>
            </a:r>
            <a:r>
              <a:rPr lang="en-US" dirty="0" err="1"/>
              <a:t>kinderen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producten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sigaretten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alcohol </a:t>
            </a:r>
            <a:r>
              <a:rPr lang="en-US" dirty="0" err="1"/>
              <a:t>gelden</a:t>
            </a:r>
            <a:r>
              <a:rPr lang="en-US" dirty="0"/>
              <a:t> </a:t>
            </a:r>
            <a:r>
              <a:rPr lang="en-US" dirty="0" err="1"/>
              <a:t>nog</a:t>
            </a:r>
            <a:r>
              <a:rPr lang="en-US" dirty="0"/>
              <a:t> extra regels.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voor</a:t>
            </a:r>
            <a:r>
              <a:rPr lang="en-US" dirty="0"/>
              <a:t> drank mag pas ‘s </a:t>
            </a:r>
            <a:r>
              <a:rPr lang="en-US" dirty="0" err="1"/>
              <a:t>avonds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21.00 </a:t>
            </a:r>
            <a:r>
              <a:rPr lang="en-US" dirty="0" err="1"/>
              <a:t>uur</a:t>
            </a:r>
            <a:r>
              <a:rPr lang="en-US" dirty="0"/>
              <a:t> </a:t>
            </a:r>
            <a:r>
              <a:rPr lang="en-US" dirty="0" err="1"/>
              <a:t>reclame</a:t>
            </a:r>
            <a:r>
              <a:rPr lang="en-US" dirty="0"/>
              <a:t> </a:t>
            </a:r>
            <a:r>
              <a:rPr lang="en-US" dirty="0" err="1"/>
              <a:t>gemaakt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sigaretten</a:t>
            </a:r>
            <a:r>
              <a:rPr lang="en-US" dirty="0"/>
              <a:t> mag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reclame</a:t>
            </a:r>
            <a:r>
              <a:rPr lang="en-US" dirty="0"/>
              <a:t> </a:t>
            </a:r>
            <a:r>
              <a:rPr lang="en-US" dirty="0" err="1"/>
              <a:t>gemaakt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Reclame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 </a:t>
            </a:r>
            <a:r>
              <a:rPr lang="en-US" dirty="0" err="1"/>
              <a:t>herkenbaar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reclame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Bv</a:t>
            </a:r>
            <a:r>
              <a:rPr lang="en-US" dirty="0"/>
              <a:t>.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krant</a:t>
            </a:r>
            <a:r>
              <a:rPr lang="en-US" dirty="0"/>
              <a:t>/ </a:t>
            </a:r>
            <a:r>
              <a:rPr lang="en-US" dirty="0" err="1"/>
              <a:t>tijdschrift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duidelijk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of het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artikel</a:t>
            </a:r>
            <a:r>
              <a:rPr lang="en-US" dirty="0"/>
              <a:t> is of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advertentie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Bv</a:t>
            </a:r>
            <a:r>
              <a:rPr lang="en-US" dirty="0"/>
              <a:t>. Op radio </a:t>
            </a:r>
            <a:r>
              <a:rPr lang="en-US" dirty="0" err="1"/>
              <a:t>en</a:t>
            </a:r>
            <a:r>
              <a:rPr lang="en-US" dirty="0"/>
              <a:t> TV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duidelijk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wanneer</a:t>
            </a:r>
            <a:r>
              <a:rPr lang="en-US" dirty="0"/>
              <a:t> de </a:t>
            </a:r>
            <a:r>
              <a:rPr lang="en-US" dirty="0" err="1"/>
              <a:t>reclames</a:t>
            </a:r>
            <a:r>
              <a:rPr lang="en-US" dirty="0"/>
              <a:t> </a:t>
            </a:r>
            <a:r>
              <a:rPr lang="en-US" dirty="0" err="1"/>
              <a:t>beginnen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eindigen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nl-NL" dirty="0"/>
              <a:t>   BV. Sinds 2021 gelden er ook regels voor reclames gemaakt </a:t>
            </a:r>
            <a:br>
              <a:rPr lang="nl-NL" dirty="0"/>
            </a:br>
            <a:r>
              <a:rPr lang="nl-NL" dirty="0"/>
              <a:t>   door </a:t>
            </a:r>
            <a:r>
              <a:rPr lang="nl-NL" dirty="0" err="1"/>
              <a:t>influencers</a:t>
            </a:r>
            <a:r>
              <a:rPr lang="nl-NL" dirty="0"/>
              <a:t> met honderdduizenden volgers.</a:t>
            </a:r>
          </a:p>
        </p:txBody>
      </p:sp>
    </p:spTree>
    <p:extLst>
      <p:ext uri="{BB962C8B-B14F-4D97-AF65-F5344CB8AC3E}">
        <p14:creationId xmlns:p14="http://schemas.microsoft.com/office/powerpoint/2010/main" val="3826838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E062B3-30FA-E7FD-F9D5-91AC8F223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1105"/>
          </a:xfrm>
        </p:spPr>
        <p:txBody>
          <a:bodyPr/>
          <a:lstStyle/>
          <a:p>
            <a:r>
              <a:rPr lang="en-US" dirty="0" err="1"/>
              <a:t>Sluikreclame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1AD14A0-267C-52C5-1CA2-DBB7DBA44F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Sluikreclame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“ </a:t>
            </a:r>
            <a:r>
              <a:rPr lang="en-US" dirty="0" err="1"/>
              <a:t>stiekem</a:t>
            </a:r>
            <a:r>
              <a:rPr lang="en-US" dirty="0"/>
              <a:t> </a:t>
            </a:r>
            <a:r>
              <a:rPr lang="en-US" dirty="0" err="1"/>
              <a:t>reclame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product of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dienst</a:t>
            </a:r>
            <a:r>
              <a:rPr lang="en-US" dirty="0"/>
              <a:t>”.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Bv door Product Placement.</a:t>
            </a:r>
          </a:p>
          <a:p>
            <a:pPr marL="0" indent="0">
              <a:buNone/>
            </a:pPr>
            <a:r>
              <a:rPr lang="nl-NL" dirty="0"/>
              <a:t>“ Hun product/ dienst is te zien in een programma”. </a:t>
            </a:r>
          </a:p>
          <a:p>
            <a:pPr marL="0" indent="0">
              <a:buNone/>
            </a:pPr>
            <a:r>
              <a:rPr lang="nl-NL" dirty="0"/>
              <a:t>BV. Acteur in GTST eet bepaalde soort yoghurt herkenbaar in beeld.</a:t>
            </a:r>
            <a:br>
              <a:rPr lang="nl-NL" dirty="0"/>
            </a:br>
            <a:endParaRPr lang="nl-NL" dirty="0"/>
          </a:p>
          <a:p>
            <a:pPr marL="0" indent="0">
              <a:buNone/>
            </a:pPr>
            <a:r>
              <a:rPr lang="nl-NL" dirty="0"/>
              <a:t>Product Placement is toegestaan bij de commerciële omroep en alleen bij </a:t>
            </a:r>
            <a:r>
              <a:rPr lang="nl-NL" dirty="0" err="1"/>
              <a:t>amusementsprogramma;s</a:t>
            </a:r>
            <a:r>
              <a:rPr lang="nl-NL" dirty="0"/>
              <a:t>. (Dus niet het Journaal).</a:t>
            </a:r>
            <a:br>
              <a:rPr lang="nl-NL" dirty="0"/>
            </a:br>
            <a:r>
              <a:rPr lang="nl-NL" dirty="0"/>
              <a:t>↓</a:t>
            </a:r>
          </a:p>
          <a:p>
            <a:pPr marL="0" indent="0">
              <a:buNone/>
            </a:pPr>
            <a:r>
              <a:rPr lang="nl-NL" dirty="0"/>
              <a:t>Bij begin en einde programma moet de kijker wel gewezen worden dat er product placement in het programma zit.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2. </a:t>
            </a:r>
            <a:r>
              <a:rPr lang="nl-NL" dirty="0" err="1"/>
              <a:t>Advertorials</a:t>
            </a:r>
            <a:r>
              <a:rPr lang="nl-NL" dirty="0"/>
              <a:t>: reclameboodschap die lijkt op een gewoon artikel in een krant of tijdschrift. (Ook hierbij moet vermeld worden dat het een </a:t>
            </a:r>
            <a:r>
              <a:rPr lang="nl-NL" dirty="0" err="1"/>
              <a:t>advertorial</a:t>
            </a:r>
            <a:r>
              <a:rPr lang="nl-NL" dirty="0"/>
              <a:t> is)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361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33750D-8E44-5F90-B490-6DBA0F44D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Ideële</a:t>
            </a:r>
            <a:r>
              <a:rPr lang="en-US" dirty="0"/>
              <a:t> </a:t>
            </a:r>
            <a:r>
              <a:rPr lang="en-US" dirty="0" err="1"/>
              <a:t>reclame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10FE334-3123-397C-E4D5-B2D263CB40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Ideële</a:t>
            </a:r>
            <a:r>
              <a:rPr lang="en-US" dirty="0"/>
              <a:t> </a:t>
            </a:r>
            <a:r>
              <a:rPr lang="en-US" dirty="0" err="1"/>
              <a:t>reclame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“ </a:t>
            </a:r>
            <a:r>
              <a:rPr lang="en-US" dirty="0" err="1"/>
              <a:t>reclame</a:t>
            </a:r>
            <a:r>
              <a:rPr lang="en-US" dirty="0"/>
              <a:t> </a:t>
            </a:r>
            <a:r>
              <a:rPr lang="en-US" dirty="0" err="1"/>
              <a:t>gericht</a:t>
            </a:r>
            <a:r>
              <a:rPr lang="en-US" dirty="0"/>
              <a:t> op het  </a:t>
            </a:r>
            <a:r>
              <a:rPr lang="en-US" dirty="0" err="1"/>
              <a:t>verbeteren</a:t>
            </a:r>
            <a:r>
              <a:rPr lang="en-US" dirty="0"/>
              <a:t> van de </a:t>
            </a:r>
            <a:r>
              <a:rPr lang="en-US" dirty="0" err="1"/>
              <a:t>maatschappij</a:t>
            </a:r>
            <a:r>
              <a:rPr lang="en-US" dirty="0"/>
              <a:t>”.</a:t>
            </a:r>
          </a:p>
          <a:p>
            <a:endParaRPr lang="en-US" dirty="0"/>
          </a:p>
          <a:p>
            <a:r>
              <a:rPr lang="en-US" dirty="0"/>
              <a:t>2020: </a:t>
            </a:r>
            <a:r>
              <a:rPr lang="en-US" dirty="0" err="1"/>
              <a:t>Campagne</a:t>
            </a:r>
            <a:r>
              <a:rPr lang="en-US" dirty="0"/>
              <a:t> van SIRE:</a:t>
            </a:r>
            <a:br>
              <a:rPr lang="en-US" dirty="0"/>
            </a:br>
            <a:r>
              <a:rPr lang="en-US" dirty="0"/>
              <a:t>             “# </a:t>
            </a:r>
            <a:r>
              <a:rPr lang="en-US" dirty="0" err="1"/>
              <a:t>Doeslief</a:t>
            </a:r>
            <a:r>
              <a:rPr lang="en-US" dirty="0"/>
              <a:t>” </a:t>
            </a:r>
          </a:p>
          <a:p>
            <a:r>
              <a:rPr lang="en-US" dirty="0"/>
              <a:t>2020: </a:t>
            </a:r>
            <a:r>
              <a:rPr lang="en-US" dirty="0" err="1"/>
              <a:t>Campagne</a:t>
            </a:r>
            <a:r>
              <a:rPr lang="en-US" dirty="0"/>
              <a:t> van de NL </a:t>
            </a:r>
            <a:r>
              <a:rPr lang="en-US" dirty="0" err="1"/>
              <a:t>Overheid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           “Alleen </a:t>
            </a:r>
            <a:r>
              <a:rPr lang="en-US" dirty="0" err="1"/>
              <a:t>samen</a:t>
            </a:r>
            <a:r>
              <a:rPr lang="en-US" dirty="0"/>
              <a:t> </a:t>
            </a:r>
            <a:r>
              <a:rPr lang="en-US" dirty="0" err="1"/>
              <a:t>krijgen</a:t>
            </a:r>
            <a:r>
              <a:rPr lang="en-US" dirty="0"/>
              <a:t> we corona </a:t>
            </a:r>
            <a:r>
              <a:rPr lang="en-US" dirty="0" err="1"/>
              <a:t>onder</a:t>
            </a:r>
            <a:r>
              <a:rPr lang="en-US" dirty="0"/>
              <a:t> </a:t>
            </a:r>
            <a:r>
              <a:rPr lang="en-US" dirty="0" err="1"/>
              <a:t>controle</a:t>
            </a:r>
            <a:r>
              <a:rPr lang="en-US" dirty="0"/>
              <a:t>”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8102762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656</Words>
  <Application>Microsoft Office PowerPoint</Application>
  <PresentationFormat>Breedbeeld</PresentationFormat>
  <Paragraphs>54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Kantoorthema</vt:lpstr>
      <vt:lpstr>H4.3: Hoe werkt reclame?</vt:lpstr>
      <vt:lpstr>Hoe werkt reclame?</vt:lpstr>
      <vt:lpstr>Doelgroepen</vt:lpstr>
      <vt:lpstr>Internetreclame</vt:lpstr>
      <vt:lpstr>Regels voor reclames (1)</vt:lpstr>
      <vt:lpstr>Regels voor reclames (2)</vt:lpstr>
      <vt:lpstr>Sluikreclame</vt:lpstr>
      <vt:lpstr>Ideële reclame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Fluitsma, D.W.P.M. (Daniel)</dc:creator>
  <cp:lastModifiedBy>Fluitsma, D.W.P.M. (Daniel)</cp:lastModifiedBy>
  <cp:revision>1</cp:revision>
  <dcterms:created xsi:type="dcterms:W3CDTF">2024-06-10T10:57:39Z</dcterms:created>
  <dcterms:modified xsi:type="dcterms:W3CDTF">2024-06-10T11:22:01Z</dcterms:modified>
</cp:coreProperties>
</file>